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0"/>
  </p:notesMasterIdLst>
  <p:sldIdLst>
    <p:sldId id="258" r:id="rId3"/>
    <p:sldId id="367" r:id="rId4"/>
    <p:sldId id="368" r:id="rId5"/>
    <p:sldId id="369" r:id="rId6"/>
    <p:sldId id="372" r:id="rId7"/>
    <p:sldId id="373" r:id="rId8"/>
    <p:sldId id="377" r:id="rId9"/>
    <p:sldId id="375" r:id="rId10"/>
    <p:sldId id="379" r:id="rId11"/>
    <p:sldId id="371" r:id="rId12"/>
    <p:sldId id="380" r:id="rId13"/>
    <p:sldId id="374" r:id="rId14"/>
    <p:sldId id="376" r:id="rId15"/>
    <p:sldId id="370" r:id="rId16"/>
    <p:sldId id="378" r:id="rId17"/>
    <p:sldId id="381" r:id="rId18"/>
    <p:sldId id="309" r:id="rId19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CC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343" autoAdjust="0"/>
  </p:normalViewPr>
  <p:slideViewPr>
    <p:cSldViewPr snapToGrid="0">
      <p:cViewPr varScale="1">
        <p:scale>
          <a:sx n="84" d="100"/>
          <a:sy n="84" d="100"/>
        </p:scale>
        <p:origin x="581" y="48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5B9C5D32-91BF-48BE-9140-193BCC6C5CF1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3F9BB5DA-12FC-4799-B1A8-ED1D58DE3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862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BB5DA-12FC-4799-B1A8-ED1D58DE37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743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37257-4B84-4735-8809-F2B2C2A3F9CB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CF8-CFCD-4CA0-B731-8389EE449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05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37257-4B84-4735-8809-F2B2C2A3F9CB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CF8-CFCD-4CA0-B731-8389EE449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529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37257-4B84-4735-8809-F2B2C2A3F9CB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CF8-CFCD-4CA0-B731-8389EE449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71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44055-96BD-A146-8F1C-34C171E68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32D423-326F-4B86-85B0-782D4E9F4B9D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14CB5-1ECC-4547-982A-8C1266400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9C8EFF-7587-7646-AD86-CED9E4D93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153CBA-0C6D-40F3-BABA-8D127C86794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4157199"/>
      </p:ext>
    </p:extLst>
  </p:cSld>
  <p:clrMapOvr>
    <a:masterClrMapping/>
  </p:clrMapOvr>
  <p:transition advClick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A0FE1-3E75-4449-B5F5-E97413EBC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DBC1C0-2AB9-4BD6-AA93-6CAF384DC50E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0A2FA-32F9-C544-888A-7D165F661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A7004-819F-5E47-837D-CFE2DE37B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B8CA6B-EDCD-48D5-8E7C-67D8246C5B0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8872633"/>
      </p:ext>
    </p:extLst>
  </p:cSld>
  <p:clrMapOvr>
    <a:masterClrMapping/>
  </p:clrMapOvr>
  <p:transition advClick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0EF14-3DD4-7047-9189-1CAAAD3EB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282414-A74E-4EE3-95C4-55320648BA66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FE31D-4C17-C44F-88C6-7D8625394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7D887-8949-EA4B-9F25-116AD7332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DB3A62-E1DA-4287-8AA4-CE53BE54CD9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302756"/>
      </p:ext>
    </p:extLst>
  </p:cSld>
  <p:clrMapOvr>
    <a:masterClrMapping/>
  </p:clrMapOvr>
  <p:transition advClick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9952DE7-ABD9-D945-9BE6-F0491119B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FD59EA-A4E6-4933-BCE2-A10B16B624B0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00F1DDE-0001-E04B-BAB7-2562463C6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CEFC130-1F39-2943-BB8C-EEF14E59D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6C6405-6FFA-43F2-9C19-B56D3DE4B7F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191350"/>
      </p:ext>
    </p:extLst>
  </p:cSld>
  <p:clrMapOvr>
    <a:masterClrMapping/>
  </p:clrMapOvr>
  <p:transition advClick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910AAF8-1977-6E48-8ED5-3B39B750A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EB08E6-F163-4B23-A2F5-0CBB52761F15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4FBE773-8775-814E-BB41-5FFA9DC2C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02D282D-06CD-6F4A-BD2A-7BABE0B2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AD765B-C73B-46B5-BE92-6A37F0F2AEC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6855564"/>
      </p:ext>
    </p:extLst>
  </p:cSld>
  <p:clrMapOvr>
    <a:masterClrMapping/>
  </p:clrMapOvr>
  <p:transition advClick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717640C-4FD8-5447-BDA0-A217E2422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548064-409E-4E04-8561-630EFC9AF8FD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1454111-2A41-AA4B-8A5C-80869E112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21BACC3-25DD-204B-B41F-4C0905915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752BF-0885-4236-AE81-937B6368889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3296389"/>
      </p:ext>
    </p:extLst>
  </p:cSld>
  <p:clrMapOvr>
    <a:masterClrMapping/>
  </p:clrMapOvr>
  <p:transition advClick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8FCFE1F-6E7D-1849-A29F-C4ED0B15D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2C6B4F-0704-4C67-8902-38633A03D266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7350980-85AB-E344-8CE7-EF0325695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C17C63B-264B-3843-805E-48BDB2B86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F384D-115B-4B80-902A-ACD41DA7C68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038870"/>
      </p:ext>
    </p:extLst>
  </p:cSld>
  <p:clrMapOvr>
    <a:masterClrMapping/>
  </p:clrMapOvr>
  <p:transition advClick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97EAFAF-371A-7340-9F50-3EFB9280A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4E5B26-3F9F-474C-9293-0E9FF199FD5C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D6E4BB4-E5D7-FD4C-B8E0-4214EEB77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48C5E60-ED9C-CA42-971A-EDC92BF7B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A31991-7295-48B1-931F-C8F31F5870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7376819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37257-4B84-4735-8809-F2B2C2A3F9CB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CF8-CFCD-4CA0-B731-8389EE449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0554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448E95F-F7F2-C94D-950F-7FF283F11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086AAE-8FB6-46AE-87B2-0624C317510F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DDA9FF5-D488-3247-9C0E-6A0B05A1B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E5C45E1-BD3A-A346-B428-0B8FB63D9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A16F18-4AC4-4EEC-BCBA-10055DC7688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3896269"/>
      </p:ext>
    </p:extLst>
  </p:cSld>
  <p:clrMapOvr>
    <a:masterClrMapping/>
  </p:clrMapOvr>
  <p:transition advClick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1F24C-A592-E446-8CF5-5ACB4BCFE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25BD12-EE4B-4379-98E8-606A3ACDCB37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857CC-F870-174E-BA60-0231200E9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B007A-9454-7E49-AA0D-E9D1F7BB9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73A189-CDC6-4EAE-9B56-BE4AD6B1044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6791357"/>
      </p:ext>
    </p:extLst>
  </p:cSld>
  <p:clrMapOvr>
    <a:masterClrMapping/>
  </p:clrMapOvr>
  <p:transition advClick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0C4D0-B00B-504C-BA58-C2C225E9F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782B5-3A4D-4DD7-A683-A814F6A606DF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56B1E-F759-3046-9FF7-897005C8A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4F7E9-6DA9-214A-8A2C-87D55322C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CD820A-1B94-442E-85F9-0A76712E87F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6463648"/>
      </p:ext>
    </p:extLst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37257-4B84-4735-8809-F2B2C2A3F9CB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CF8-CFCD-4CA0-B731-8389EE449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303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37257-4B84-4735-8809-F2B2C2A3F9CB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CF8-CFCD-4CA0-B731-8389EE449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351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37257-4B84-4735-8809-F2B2C2A3F9CB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CF8-CFCD-4CA0-B731-8389EE449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974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37257-4B84-4735-8809-F2B2C2A3F9CB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CF8-CFCD-4CA0-B731-8389EE449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157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37257-4B84-4735-8809-F2B2C2A3F9CB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CF8-CFCD-4CA0-B731-8389EE449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6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37257-4B84-4735-8809-F2B2C2A3F9CB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CF8-CFCD-4CA0-B731-8389EE449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33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37257-4B84-4735-8809-F2B2C2A3F9CB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CF8-CFCD-4CA0-B731-8389EE449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5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837257-4B84-4735-8809-F2B2C2A3F9CB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75CF8-CFCD-4CA0-B731-8389EE449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043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7A320C-C505-A14F-BF56-C2C2E345BB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29115B-F7FD-457F-9884-9298A2A3766E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9AA4C-D317-AA42-8001-7DE9C9E16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5E125-F69F-2940-91A9-97B293C7D3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1B2F20-09BF-4DFE-97D5-F4D62A72B15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366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advClick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fbeeldingsresultaat voor hackathon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" b="17410"/>
          <a:stretch>
            <a:fillRect/>
          </a:stretch>
        </p:blipFill>
        <p:spPr bwMode="auto">
          <a:xfrm>
            <a:off x="-12700" y="-1"/>
            <a:ext cx="12400643" cy="6888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684109" y="531223"/>
            <a:ext cx="700704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2060"/>
                </a:solidFill>
              </a:rPr>
              <a:t>The #dataforbetterhealth initiative</a:t>
            </a:r>
          </a:p>
          <a:p>
            <a:pPr algn="ctr"/>
            <a:endParaRPr lang="en-US" sz="3600" b="1" dirty="0">
              <a:solidFill>
                <a:srgbClr val="002060"/>
              </a:solidFill>
            </a:endParaRPr>
          </a:p>
          <a:p>
            <a:pPr algn="ctr"/>
            <a:r>
              <a:rPr lang="en-US" sz="3600" b="1" dirty="0">
                <a:solidFill>
                  <a:srgbClr val="002060"/>
                </a:solidFill>
              </a:rPr>
              <a:t>Hackathon “Doc PH</a:t>
            </a:r>
            <a:r>
              <a:rPr lang="en-US" sz="3600" b="1" dirty="0" smtClean="0">
                <a:solidFill>
                  <a:srgbClr val="002060"/>
                </a:solidFill>
              </a:rPr>
              <a:t>”: Practicalities</a:t>
            </a:r>
          </a:p>
        </p:txBody>
      </p:sp>
    </p:spTree>
    <p:extLst>
      <p:ext uri="{BB962C8B-B14F-4D97-AF65-F5344CB8AC3E}">
        <p14:creationId xmlns:p14="http://schemas.microsoft.com/office/powerpoint/2010/main" val="13494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99CC"/>
                </a:solidFill>
              </a:rPr>
              <a:t>Demo session: </a:t>
            </a:r>
            <a:br>
              <a:rPr lang="en-US" dirty="0" smtClean="0">
                <a:solidFill>
                  <a:srgbClr val="0099CC"/>
                </a:solidFill>
              </a:rPr>
            </a:br>
            <a:r>
              <a:rPr lang="en-US" dirty="0" smtClean="0">
                <a:solidFill>
                  <a:srgbClr val="0099CC"/>
                </a:solidFill>
              </a:rPr>
              <a:t>Saturday 26.01.2019: between 16h00 and 18h00</a:t>
            </a:r>
            <a:endParaRPr lang="en-US" dirty="0">
              <a:solidFill>
                <a:srgbClr val="0099CC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927"/>
          <a:stretch/>
        </p:blipFill>
        <p:spPr>
          <a:xfrm>
            <a:off x="12" y="1828811"/>
            <a:ext cx="12191988" cy="5448289"/>
          </a:xfrm>
        </p:spPr>
      </p:pic>
    </p:spTree>
    <p:extLst>
      <p:ext uri="{BB962C8B-B14F-4D97-AF65-F5344CB8AC3E}">
        <p14:creationId xmlns:p14="http://schemas.microsoft.com/office/powerpoint/2010/main" val="3156407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4"/>
            <a:ext cx="12172822" cy="811638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99CC"/>
                </a:solidFill>
              </a:rPr>
              <a:t>Work hard , play hard =&gt; Drink </a:t>
            </a:r>
            <a:br>
              <a:rPr lang="en-US" dirty="0" smtClean="0">
                <a:solidFill>
                  <a:srgbClr val="0099CC"/>
                </a:solidFill>
              </a:rPr>
            </a:br>
            <a:r>
              <a:rPr lang="en-US" dirty="0" smtClean="0">
                <a:solidFill>
                  <a:srgbClr val="0099CC"/>
                </a:solidFill>
              </a:rPr>
              <a:t>Saturday </a:t>
            </a:r>
            <a:r>
              <a:rPr lang="en-US" dirty="0">
                <a:solidFill>
                  <a:srgbClr val="0099CC"/>
                </a:solidFill>
              </a:rPr>
              <a:t>26.01.2019: </a:t>
            </a:r>
            <a:r>
              <a:rPr lang="en-US" dirty="0" smtClean="0">
                <a:solidFill>
                  <a:srgbClr val="0099CC"/>
                </a:solidFill>
              </a:rPr>
              <a:t>18h00</a:t>
            </a:r>
            <a:endParaRPr lang="en-US" dirty="0">
              <a:solidFill>
                <a:srgbClr val="0099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52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>
                <a:solidFill>
                  <a:srgbClr val="0099CC"/>
                </a:solidFill>
              </a:rPr>
              <a:t>notepads, pens, flipcharts, post-its, </a:t>
            </a:r>
            <a:r>
              <a:rPr lang="en-US" dirty="0" smtClean="0">
                <a:solidFill>
                  <a:srgbClr val="0099CC"/>
                </a:solidFill>
              </a:rPr>
              <a:t>markers, …. will be available</a:t>
            </a:r>
            <a:endParaRPr lang="en-US" dirty="0">
              <a:solidFill>
                <a:srgbClr val="0099CC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18"/>
          <a:stretch/>
        </p:blipFill>
        <p:spPr>
          <a:xfrm>
            <a:off x="-19506" y="1828811"/>
            <a:ext cx="12211505" cy="5200639"/>
          </a:xfrm>
        </p:spPr>
      </p:pic>
    </p:spTree>
    <p:extLst>
      <p:ext uri="{BB962C8B-B14F-4D97-AF65-F5344CB8AC3E}">
        <p14:creationId xmlns:p14="http://schemas.microsoft.com/office/powerpoint/2010/main" val="4055412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06" y="1828811"/>
            <a:ext cx="12211506" cy="687142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99CC"/>
                </a:solidFill>
              </a:rPr>
              <a:t>High performance Wi-Fi available</a:t>
            </a:r>
            <a:endParaRPr lang="en-US" dirty="0">
              <a:solidFill>
                <a:srgbClr val="0099CC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3131343"/>
            <a:ext cx="3390900" cy="148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440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99CC"/>
                </a:solidFill>
              </a:rPr>
              <a:t>Catering (free) available</a:t>
            </a:r>
            <a:endParaRPr lang="en-US" dirty="0">
              <a:solidFill>
                <a:srgbClr val="0099CC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63824"/>
            <a:ext cx="12176277" cy="4994176"/>
          </a:xfrm>
        </p:spPr>
      </p:pic>
    </p:spTree>
    <p:extLst>
      <p:ext uri="{BB962C8B-B14F-4D97-AF65-F5344CB8AC3E}">
        <p14:creationId xmlns:p14="http://schemas.microsoft.com/office/powerpoint/2010/main" val="136796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4"/>
            <a:ext cx="12172822" cy="5965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99CC"/>
                </a:solidFill>
              </a:rPr>
              <a:t>Don’t want to go home? No problem</a:t>
            </a:r>
            <a:r>
              <a:rPr lang="en-US" dirty="0">
                <a:solidFill>
                  <a:srgbClr val="0099CC"/>
                </a:solidFill>
              </a:rPr>
              <a:t>, bring your camp </a:t>
            </a:r>
            <a:r>
              <a:rPr lang="en-US" dirty="0" smtClean="0">
                <a:solidFill>
                  <a:srgbClr val="0099CC"/>
                </a:solidFill>
              </a:rPr>
              <a:t>bed </a:t>
            </a:r>
            <a:r>
              <a:rPr lang="en-US" dirty="0" smtClean="0">
                <a:solidFill>
                  <a:srgbClr val="0099CC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0099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886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3823"/>
            <a:ext cx="12192000" cy="813196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0099CC"/>
                </a:solidFill>
              </a:rPr>
              <a:t>Q &amp; A</a:t>
            </a:r>
            <a:endParaRPr lang="en-US" dirty="0">
              <a:solidFill>
                <a:srgbClr val="0099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588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81072" y="2943285"/>
            <a:ext cx="4231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#dataforbetterhealth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80873" y="4491447"/>
            <a:ext cx="7433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 INITIATIVE of the federal minister of Public health, the federal minister of Digital Agenda, and the federal Secretary of state of Privacy</a:t>
            </a:r>
          </a:p>
        </p:txBody>
      </p:sp>
      <p:pic>
        <p:nvPicPr>
          <p:cNvPr id="5" name="Picture 4" descr="Afbeeldingsresultaat voor belgiÃ« overheid logo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555" y="5298122"/>
            <a:ext cx="1377486" cy="97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Afbeeldingsresultaat voor belgium government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173" y="5166360"/>
            <a:ext cx="1043901" cy="110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95762" y="1994873"/>
            <a:ext cx="1817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follow us!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741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68"/>
          <a:stretch/>
        </p:blipFill>
        <p:spPr>
          <a:xfrm>
            <a:off x="0" y="1847849"/>
            <a:ext cx="12192000" cy="604710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99CC"/>
                </a:solidFill>
              </a:rPr>
              <a:t>Start </a:t>
            </a:r>
            <a:r>
              <a:rPr lang="en-US" dirty="0" smtClean="0">
                <a:solidFill>
                  <a:srgbClr val="0099CC"/>
                </a:solidFill>
              </a:rPr>
              <a:t>: Friday 25.01.2019 - 16h00</a:t>
            </a:r>
            <a:br>
              <a:rPr lang="en-US" dirty="0" smtClean="0">
                <a:solidFill>
                  <a:srgbClr val="0099CC"/>
                </a:solidFill>
              </a:rPr>
            </a:br>
            <a:r>
              <a:rPr lang="en-US" dirty="0" smtClean="0">
                <a:solidFill>
                  <a:srgbClr val="0099CC"/>
                </a:solidFill>
              </a:rPr>
              <a:t>End : Saturday 26.01.2019 - 18h00</a:t>
            </a:r>
            <a:endParaRPr lang="en-US" dirty="0">
              <a:solidFill>
                <a:srgbClr val="0099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213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94"/>
          <a:stretch/>
        </p:blipFill>
        <p:spPr>
          <a:xfrm>
            <a:off x="0" y="1847850"/>
            <a:ext cx="12192000" cy="610869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99CC"/>
                </a:solidFill>
              </a:rPr>
              <a:t>DigitYser</a:t>
            </a:r>
            <a:r>
              <a:rPr lang="en-US" dirty="0">
                <a:solidFill>
                  <a:srgbClr val="0099CC"/>
                </a:solidFill>
              </a:rPr>
              <a:t>: </a:t>
            </a:r>
            <a:r>
              <a:rPr lang="en-US" dirty="0" err="1">
                <a:solidFill>
                  <a:srgbClr val="0099CC"/>
                </a:solidFill>
              </a:rPr>
              <a:t>Antwerpselaan</a:t>
            </a:r>
            <a:r>
              <a:rPr lang="en-US" dirty="0">
                <a:solidFill>
                  <a:srgbClr val="0099CC"/>
                </a:solidFill>
              </a:rPr>
              <a:t> 40, 1000 Brussel</a:t>
            </a:r>
          </a:p>
        </p:txBody>
      </p:sp>
    </p:spTree>
    <p:extLst>
      <p:ext uri="{BB962C8B-B14F-4D97-AF65-F5344CB8AC3E}">
        <p14:creationId xmlns:p14="http://schemas.microsoft.com/office/powerpoint/2010/main" val="3450320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99CC"/>
                </a:solidFill>
              </a:rPr>
              <a:t>Registration needed</a:t>
            </a:r>
            <a:endParaRPr lang="en-US" dirty="0">
              <a:solidFill>
                <a:srgbClr val="0099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" y="1828812"/>
            <a:ext cx="12246578" cy="632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184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8812"/>
            <a:ext cx="12211505" cy="691513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b="1" dirty="0" smtClean="0">
                <a:solidFill>
                  <a:schemeClr val="accent2"/>
                </a:solidFill>
              </a:rPr>
              <a:t>DOC PH = complex data</a:t>
            </a:r>
            <a:r>
              <a:rPr lang="en-US" dirty="0" smtClean="0">
                <a:solidFill>
                  <a:srgbClr val="0099CC"/>
                </a:solidFill>
              </a:rPr>
              <a:t>! =&gt; need for multidisciplinary teams!</a:t>
            </a:r>
            <a:endParaRPr lang="en-US" dirty="0">
              <a:solidFill>
                <a:srgbClr val="0099CC"/>
              </a:solidFill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05" y="1828812"/>
            <a:ext cx="12211505" cy="691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5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just">
              <a:lnSpc>
                <a:spcPts val="3000"/>
              </a:lnSpc>
            </a:pPr>
            <a:r>
              <a:rPr lang="en-US" dirty="0" smtClean="0">
                <a:solidFill>
                  <a:srgbClr val="0099CC"/>
                </a:solidFill>
              </a:rPr>
              <a:t>In need for team member with specific expertise? Let us know :  </a:t>
            </a:r>
            <a:br>
              <a:rPr lang="en-US" dirty="0" smtClean="0">
                <a:solidFill>
                  <a:srgbClr val="0099CC"/>
                </a:solidFill>
              </a:rPr>
            </a:b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</a:rPr>
              <a:t>info@dataforbetterhealth</a:t>
            </a:r>
            <a:r>
              <a:rPr lang="en-US" dirty="0" smtClean="0">
                <a:solidFill>
                  <a:srgbClr val="0099CC"/>
                </a:solidFill>
              </a:rPr>
              <a:t>! We will try to find a match </a:t>
            </a:r>
            <a:r>
              <a:rPr lang="en-US" dirty="0" smtClean="0">
                <a:solidFill>
                  <a:srgbClr val="0099CC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0099CC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1" t="16528" r="71740" b="28330"/>
          <a:stretch/>
        </p:blipFill>
        <p:spPr>
          <a:xfrm>
            <a:off x="3829050" y="1785938"/>
            <a:ext cx="3981449" cy="5148262"/>
          </a:xfrm>
        </p:spPr>
      </p:pic>
    </p:spTree>
    <p:extLst>
      <p:ext uri="{BB962C8B-B14F-4D97-AF65-F5344CB8AC3E}">
        <p14:creationId xmlns:p14="http://schemas.microsoft.com/office/powerpoint/2010/main" val="326031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99CC"/>
                </a:solidFill>
              </a:rPr>
              <a:t>All resources and references will be on GitHub</a:t>
            </a:r>
            <a:endParaRPr lang="en-US" dirty="0">
              <a:solidFill>
                <a:srgbClr val="0099CC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569" y="2260599"/>
            <a:ext cx="6177644" cy="3243263"/>
          </a:xfrm>
        </p:spPr>
      </p:pic>
    </p:spTree>
    <p:extLst>
      <p:ext uri="{BB962C8B-B14F-4D97-AF65-F5344CB8AC3E}">
        <p14:creationId xmlns:p14="http://schemas.microsoft.com/office/powerpoint/2010/main" val="2349161420"/>
      </p:ext>
    </p:extLst>
  </p:cSld>
  <p:clrMapOvr>
    <a:masterClrMapping/>
  </p:clrMapOvr>
  <p:transition advClick="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18"/>
          <a:stretch/>
        </p:blipFill>
        <p:spPr>
          <a:xfrm>
            <a:off x="-19506" y="1828811"/>
            <a:ext cx="12211505" cy="52006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 smtClean="0">
                <a:solidFill>
                  <a:srgbClr val="0099CC"/>
                </a:solidFill>
              </a:rPr>
              <a:t>RIZIV/INAMI expert will be available for consultation</a:t>
            </a:r>
            <a:endParaRPr lang="en-US" dirty="0">
              <a:solidFill>
                <a:srgbClr val="0099CC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98"/>
          <a:stretch/>
        </p:blipFill>
        <p:spPr>
          <a:xfrm>
            <a:off x="-19507" y="1828811"/>
            <a:ext cx="12211505" cy="5181590"/>
          </a:xfrm>
        </p:spPr>
      </p:pic>
    </p:spTree>
    <p:extLst>
      <p:ext uri="{BB962C8B-B14F-4D97-AF65-F5344CB8AC3E}">
        <p14:creationId xmlns:p14="http://schemas.microsoft.com/office/powerpoint/2010/main" val="3901895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83"/>
          <a:stretch/>
        </p:blipFill>
        <p:spPr>
          <a:xfrm>
            <a:off x="0" y="1857380"/>
            <a:ext cx="12192000" cy="51720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99CC"/>
                </a:solidFill>
              </a:rPr>
              <a:t>Pitch session, team presentation: </a:t>
            </a:r>
            <a:r>
              <a:rPr lang="en-US" dirty="0">
                <a:solidFill>
                  <a:srgbClr val="0099CC"/>
                </a:solidFill>
              </a:rPr>
              <a:t/>
            </a:r>
            <a:br>
              <a:rPr lang="en-US" dirty="0">
                <a:solidFill>
                  <a:srgbClr val="0099CC"/>
                </a:solidFill>
              </a:rPr>
            </a:br>
            <a:r>
              <a:rPr lang="en-US" dirty="0" smtClean="0">
                <a:solidFill>
                  <a:srgbClr val="0099CC"/>
                </a:solidFill>
              </a:rPr>
              <a:t>Friday 25.01.2019</a:t>
            </a:r>
            <a:r>
              <a:rPr lang="en-US" dirty="0">
                <a:solidFill>
                  <a:srgbClr val="0099CC"/>
                </a:solidFill>
              </a:rPr>
              <a:t>: between </a:t>
            </a:r>
            <a:r>
              <a:rPr lang="en-US" dirty="0" smtClean="0">
                <a:solidFill>
                  <a:srgbClr val="0099CC"/>
                </a:solidFill>
              </a:rPr>
              <a:t>18h00 </a:t>
            </a:r>
            <a:r>
              <a:rPr lang="en-US" dirty="0">
                <a:solidFill>
                  <a:srgbClr val="0099CC"/>
                </a:solidFill>
              </a:rPr>
              <a:t>and </a:t>
            </a:r>
            <a:r>
              <a:rPr lang="en-US" dirty="0" smtClean="0">
                <a:solidFill>
                  <a:srgbClr val="0099CC"/>
                </a:solidFill>
              </a:rPr>
              <a:t>19h00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534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3774</TotalTime>
  <Words>152</Words>
  <Application>Microsoft Office PowerPoint</Application>
  <PresentationFormat>Widescreen</PresentationFormat>
  <Paragraphs>22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Wingdings</vt:lpstr>
      <vt:lpstr>Office Theme</vt:lpstr>
      <vt:lpstr>1_Office Theme</vt:lpstr>
      <vt:lpstr>PowerPoint Presentation</vt:lpstr>
      <vt:lpstr>Start : Friday 25.01.2019 - 16h00 End : Saturday 26.01.2019 - 18h00</vt:lpstr>
      <vt:lpstr>DigitYser: Antwerpselaan 40, 1000 Brussel</vt:lpstr>
      <vt:lpstr>Registration needed</vt:lpstr>
      <vt:lpstr>DOC PH = complex data! =&gt; need for multidisciplinary teams!</vt:lpstr>
      <vt:lpstr>In need for team member with specific expertise? Let us know :   info@dataforbetterhealth! We will try to find a match </vt:lpstr>
      <vt:lpstr>All resources and references will be on GitHub</vt:lpstr>
      <vt:lpstr>RIZIV/INAMI expert will be available for consultation</vt:lpstr>
      <vt:lpstr>Pitch session, team presentation:  Friday 25.01.2019: between 18h00 and 19h00</vt:lpstr>
      <vt:lpstr>Demo session:  Saturday 26.01.2019: between 16h00 and 18h00</vt:lpstr>
      <vt:lpstr>Work hard , play hard =&gt; Drink  Saturday 26.01.2019: 18h00</vt:lpstr>
      <vt:lpstr>notepads, pens, flipcharts, post-its, markers, …. will be available</vt:lpstr>
      <vt:lpstr>High performance Wi-Fi available</vt:lpstr>
      <vt:lpstr>Catering (free) available</vt:lpstr>
      <vt:lpstr>Don’t want to go home? No problem, bring your camp bed </vt:lpstr>
      <vt:lpstr>Q &amp; A</vt:lpstr>
      <vt:lpstr>PowerPoint Presentation</vt:lpstr>
    </vt:vector>
  </TitlesOfParts>
  <Company>WIV-ISP CODA-CERVA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 Bussel, Johan</dc:creator>
  <cp:lastModifiedBy>Van Bussel, Johan</cp:lastModifiedBy>
  <cp:revision>210</cp:revision>
  <dcterms:created xsi:type="dcterms:W3CDTF">2018-08-30T16:35:36Z</dcterms:created>
  <dcterms:modified xsi:type="dcterms:W3CDTF">2019-01-10T12:47:02Z</dcterms:modified>
</cp:coreProperties>
</file>